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0.26222222222222219</c:v>
                </c:pt>
                <c:pt idx="1">
                  <c:v>0.73777777777777775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0.55696365140092663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0.16058653715885995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1.6765005765299215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0.16058653715885907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0.55406034628515322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7.4811850617583291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0.48023425521155527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0.2085326411173174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2.1770510731708654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0.2085326411173174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0.64679820054811366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7.9837564275095652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6.8546485452817434</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9.2948805701262849E-2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1.1662050553991783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8.3131652388916066E-2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7.065766186671536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0.15372220506981904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0.11391808668636738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1.1892886003136782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0.11391808668636827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2.1274590978096697E-2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6.6033704490879401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0.25309185639668641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9.1728968059161531E-2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0.95763736211304362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9.1728968059161531E-2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6.4257995035455373E-2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7.6730254252028312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2.7532363951985772E-2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1.1972076187441267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0.11467662370403797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5.0156017087797267E-2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7.5911518127292386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2.4971772664238223E-2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0.10018168264567917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1.0458824985251987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0.10018168264567873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0.26090789597299491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5.339928852717172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6.2066996228770854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0.12083333333333331</c:v>
                </c:pt>
                <c:pt idx="1">
                  <c:v>0.34166666666666656</c:v>
                </c:pt>
                <c:pt idx="2">
                  <c:v>0.34166666666666656</c:v>
                </c:pt>
                <c:pt idx="3">
                  <c:v>0.19583333333333328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4.0017221607117293E-2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0.60416283393317016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0.16843608106145869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1.7584486969080579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0.1684360810614578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6.7208504731855356E-2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6.1785049480857772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0.48740508559019524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0.17618312891102494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1.8393267730904661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0.17618312891102494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0.10992899528167221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6.2348942976683936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6.8965543484268208</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0.22907109602896458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9.4077425223647815E-2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0.982154920433155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9.4077425223647815E-2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0.31665747624746299</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6.0688789732409676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0.12009416012114826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0.11518540652260434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1.2025192389069712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0.11518540652260434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0.28824698439577379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6.6766303555441491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0.16605790490857153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0.11529584902246004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1.2036722428757898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0.11529584902246004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0.16061340642097477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7.0537551396371194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0.11477523290396441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8.9557027889616059E-2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0.93496261607982589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8.9557027889616059E-2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0.14661742132172506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7.7869529252850489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7.4752542923187359</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0.14687603444479613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0.15332114666629693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1.6006509345549631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0.15332114666629693</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8.1534775489903843E-2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6.3745563681279709</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3.7335356070910208E-2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0.12671437232432403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1.3228799998732326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0.12671437232432314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0.45451137191676327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7.8222649538927769E-2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5.886459732082165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0.47499999999999998</c:v>
                </c:pt>
                <c:pt idx="1">
                  <c:v>0.51666666666666672</c:v>
                </c:pt>
                <c:pt idx="2">
                  <c:v>0</c:v>
                </c:pt>
                <c:pt idx="3">
                  <c:v>8.3333333333333332E-3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0.13455861002594904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9.3349336762995172E-2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0.97455378060134912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9.3349336762994284E-2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0.33483443386417022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3.040386323252342E-2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8.1716510520643482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3.7298570893452343E-2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9.4528610059067653E-2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0.98686522585530323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9.4528610059066764E-2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0.33906436543255758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0.20539569787913337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8.4270945139756073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0.32893400324055566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0.11710635369678535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1.2225736538160623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0.11710635369678357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9.0950907551579974E-2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8.5165097953435858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8.5468672042496507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9.5822806295876362E-2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0.12079550059167765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1.2610878219749502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4.2459013671555468E-2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8.5468672042496507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5.5976149127388251</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0.21354287419978313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2.4235674767399917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0.23214564558401474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0.42164840958850647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4.6351628873391082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0.13197627330387718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0.15325219867343431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1.5999311273293468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0.15325219867343431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0.40953928556222152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6.5600669381385428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7.4985313599637173</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0.43223033112866283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0.16083536519696473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1.6790983058086102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0.16083536519696562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0.5768998508022749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0.16735132444242229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6.6762692794429608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0.57499999999999996</c:v>
                </c:pt>
                <c:pt idx="1">
                  <c:v>0.1041666666666667</c:v>
                </c:pt>
                <c:pt idx="2">
                  <c:v>6.6666666666666666E-2</c:v>
                </c:pt>
                <c:pt idx="3">
                  <c:v>0.14166666666666669</c:v>
                </c:pt>
                <c:pt idx="4">
                  <c:v>4.1666666666666657E-2</c:v>
                </c:pt>
                <c:pt idx="5">
                  <c:v>7.0833333333333331E-2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0.16239575805251949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0.13190236519451304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1.3770419065422841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0.13190236519451126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0.2511595629652561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8.3207934404844739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4.357643130415668</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1.2969325330758119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0.14029046267333811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0.5032074064439489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0.18029792621243779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3.2427821500002958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7.796394756952596E-2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1.3736635358617011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0.13157876205567165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0.45809121354452342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3.7906741652137752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9.4658519258981944E-2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0.1255768653654159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1.3110045892307571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0.1255768653654159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0.28874667295982892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2.853885535739034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0.23206677398266118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0.1100242663621338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1.1486376707029105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0.11002426636213336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0.39464568486671681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0.10950568970850671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5.4447748393657438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4.3152290348381861E-2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0.14020181163701606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1.463686945360033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0.14020181163701739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0.46469606807217723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5.4989082482237759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0.14894216287731421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1.6268237656293056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0.15582815702389041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5.1910711369020923E-2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5.3148338439513862</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5.1576445580613646</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0.45150831693927973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0.16837873410555559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1.7578500028560322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0.16837873410555648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0.30139778556784602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5.5124962988377453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0.2311111111111111</c:v>
                </c:pt>
                <c:pt idx="1">
                  <c:v>1.7777777777777778E-2</c:v>
                </c:pt>
                <c:pt idx="2">
                  <c:v>0.42222222222222222</c:v>
                </c:pt>
                <c:pt idx="3">
                  <c:v>0</c:v>
                </c:pt>
                <c:pt idx="4">
                  <c:v>2.6666666666666668E-2</c:v>
                </c:pt>
                <c:pt idx="5">
                  <c:v>0.12</c:v>
                </c:pt>
                <c:pt idx="6">
                  <c:v>0</c:v>
                </c:pt>
                <c:pt idx="7">
                  <c:v>8.8888888888888892E-2</c:v>
                </c:pt>
                <c:pt idx="8">
                  <c:v>9.3333333333333338E-2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0.10050091266512196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1.3910263400413441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0.13324188859294228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0.27936587670725821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4.8027928172849856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8.0725484733542494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5.995160827596191E-2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0.28634559589835185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7.9831011266180418E-2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0.83342438775125949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7.9831011266181306E-2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6.2984242696796144E-2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8.055189332175452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0.2469597029730064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9.5048146955048374E-2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0.99228911705471656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9.5048146955049262E-2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7.9816074757198763E-2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8.0899076145330486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7.2042001823759012</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0.13958529755334315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0.10510979762402073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1.0973313170162733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0.10510979762402073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0.30470873628064865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7.2042001823759012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3.935543944140198</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3.9901939506719053E-2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1.9350507676988598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0.18535221899806409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0.2154871270576435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3.935543944140198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5.841819518076889</c:v>
                </c:pt>
                <c:pt idx="1">
                  <c:v>7.9837564275095652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7.8140625604804281</c:v>
                </c:pt>
                <c:pt idx="1">
                  <c:v>7.4811850617583291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9</c:v>
                </c:pt>
                <c:pt idx="2">
                  <c:v>6</c:v>
                </c:pt>
                <c:pt idx="3">
                  <c:v>19</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6.9721677838185032</c:v>
                </c:pt>
                <c:pt idx="1">
                  <c:v>7.5911518127292386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6.3049110701751543</c:v>
                </c:pt>
                <c:pt idx="1">
                  <c:v>6.6033704490879401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6.7580838805073196</c:v>
                </c:pt>
                <c:pt idx="1">
                  <c:v>7.065766186671536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4.6594020788143116</c:v>
                </c:pt>
                <c:pt idx="1">
                  <c:v>5.339928852717172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5.6493919409238504</c:v>
                </c:pt>
                <c:pt idx="1">
                  <c:v>6.2348942976683936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5.1585771784579633</c:v>
                </c:pt>
                <c:pt idx="1">
                  <c:v>6.1785049480857772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5.6917024144563273</c:v>
                </c:pt>
                <c:pt idx="1">
                  <c:v>6.6766303555441491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5.0313875046973617</c:v>
                </c:pt>
                <c:pt idx="1">
                  <c:v>6.0688789732409676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8.1329092138731429</c:v>
                </c:pt>
                <c:pt idx="1">
                  <c:v>8.4270945139756073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7.7450578977068707</c:v>
                </c:pt>
                <c:pt idx="1">
                  <c:v>8.1716510520643482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26</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6.1375981828843358</c:v>
                </c:pt>
                <c:pt idx="1">
                  <c:v>5.886459732082165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5.9987272114716461</c:v>
                </c:pt>
                <c:pt idx="1">
                  <c:v>6.3745563681279709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8.4801357497108949</c:v>
                </c:pt>
                <c:pt idx="1">
                  <c:v>8.5165097953435858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5.5706509927207133</c:v>
                </c:pt>
                <c:pt idx="1">
                  <c:v>6.5600669381385428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3.8789577497923449</c:v>
                </c:pt>
                <c:pt idx="1">
                  <c:v>4.6351628873391082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7.8581965261293636</c:v>
                </c:pt>
                <c:pt idx="1">
                  <c:v>8.3207934404844739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4.5810077449847526</c:v>
                </c:pt>
                <c:pt idx="1">
                  <c:v>6.6762692794429608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4.7205074488859182</c:v>
                </c:pt>
                <c:pt idx="1">
                  <c:v>5.4447748393657438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2.66168800094789</c:v>
                </c:pt>
                <c:pt idx="1">
                  <c:v>2.853885535739034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3.993047026736579</c:v>
                </c:pt>
                <c:pt idx="1">
                  <c:v>3.7906741652137752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5.3148338439513862</c:v>
                </c:pt>
                <c:pt idx="1">
                  <c:v>6.2348942976683936</c:v>
                </c:pt>
                <c:pt idx="2">
                  <c:v>8.5468672042496507</c:v>
                </c:pt>
                <c:pt idx="3">
                  <c:v>5.886459732082165</c:v>
                </c:pt>
                <c:pt idx="4">
                  <c:v>8.0899076145330486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5.8824670161889134</c:v>
                </c:pt>
                <c:pt idx="1">
                  <c:v>6.2047950106403951</c:v>
                </c:pt>
                <c:pt idx="2">
                  <c:v>8.4670156143273303</c:v>
                </c:pt>
                <c:pt idx="3">
                  <c:v>5.7740511607097202</c:v>
                </c:pt>
                <c:pt idx="4">
                  <c:v>7.9457520492176377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2.6085891111238388</c:v>
                </c:pt>
                <c:pt idx="1">
                  <c:v>3.2427821500002958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3.9047664472036971</c:v>
                </c:pt>
                <c:pt idx="1">
                  <c:v>5.4989082482237759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5.624671995334892</c:v>
                </c:pt>
                <c:pt idx="1">
                  <c:v>5.3148338439513862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4.7466037272999264</c:v>
                </c:pt>
                <c:pt idx="1">
                  <c:v>4.8027928172849856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5.0574151197946797</c:v>
                </c:pt>
                <c:pt idx="1">
                  <c:v>5.5124962988377453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7.9096895215223739</c:v>
                </c:pt>
                <c:pt idx="1">
                  <c:v>8.0899076145330486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8.0557543595116066</c:v>
                </c:pt>
                <c:pt idx="1">
                  <c:v>8.055189332175452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6.9301126918184393</c:v>
                </c:pt>
                <c:pt idx="1">
                  <c:v>7.2042001823759012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2.93093193398804</c:v>
                </c:pt>
                <c:pt idx="1">
                  <c:v>3.935543944140198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7.9837564275095652</c:v>
                </c:pt>
                <c:pt idx="1">
                  <c:v>3.2427821500002958</c:v>
                </c:pt>
                <c:pt idx="2">
                  <c:v>3.7906741652137752</c:v>
                </c:pt>
                <c:pt idx="3">
                  <c:v>3.935543944140198</c:v>
                </c:pt>
                <c:pt idx="4">
                  <c:v>5.4447748393657438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1.6866801298939851</c:v>
                </c:pt>
                <c:pt idx="2">
                  <c:v>2.514172421682729</c:v>
                </c:pt>
                <c:pt idx="3">
                  <c:v>2.8145299561714601</c:v>
                </c:pt>
                <c:pt idx="4">
                  <c:v>4.370294794937192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024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TAF | Camden and Islington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297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TAF | Camden and Islington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736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TAF | Camden and Islington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Camden and Islington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71606427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21995024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57681499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42174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Camden and Islington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 </a:t>
            </a:r>
            <a:r>
              <a:rPr lang="en-GB" sz="1200" b="0" noProof="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side effects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treated with care and compassion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707238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343117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215437290"/>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64726299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4955681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6979745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72990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172152933"/>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05791246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9176810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0937506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50788200"/>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141014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80733864"/>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4465400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46288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0691087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0827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14754930"/>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998510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629103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463300482"/>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38634414"/>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59687390"/>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142335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92987827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0482642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49825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85983210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30900228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6592416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5625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1605470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391007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18897866"/>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3943523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557000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23075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1980064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1497066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0599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51269412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01642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92042074"/>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9384696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460501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7237243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22415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2405983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938617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801370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97868999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47134931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41318504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2385563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43824950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28784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5531192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331639880"/>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093294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166401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48220429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296822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57450999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528027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48291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24135597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41003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66812775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168904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16284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7692336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4132194"/>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276803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61975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61164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2418394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43012415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483361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7185652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602596394"/>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2893649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29727670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23790514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9113321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7235820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2594791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9162227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0291860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159265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544615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09171136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8187219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42684628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6856938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21868304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769185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603993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586864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64934798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5795248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099598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3489821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7339022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4305988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693993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4125822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1898204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442670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74938853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6397173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1222854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7063444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1933891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6108901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14021701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8801221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6666994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6892737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4775811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353311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5954436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26591118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8986936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09877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9063581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45898942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3431336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8828534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41593390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40876558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049122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787557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8184074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7009773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5329056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8909729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504704350"/>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6557098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8055282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88702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5343979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53222773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7554872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5999869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47354509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8937395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7446815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0956979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9407</Words>
  <Application>Microsoft Office PowerPoint</Application>
  <PresentationFormat>Widescreen</PresentationFormat>
  <Paragraphs>1088</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Camden and Islington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